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C5E8E9"/>
    <a:srgbClr val="55B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9A2CE3-225A-495F-AA5E-066039B1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0055-0361-484E-850E-72F7236CAF65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D4C9F-3985-4100-AB87-9B307286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8D1412-3BE2-41DB-AFAB-D0D29625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A2A07-B329-4A81-ACC4-414AF2CE9662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963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D75A82-48B4-4E0D-84C0-A0A76D20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331B-8851-41CF-B3BD-B678E16A46A7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9F708E-22E9-43DE-A08C-1D83E33D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290657-D9F0-4B1C-A075-07A35355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396CA-D2D8-45D3-8104-CB412CF4F68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36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C6B01-06A6-457C-B2C3-FAAEA162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B268-9C65-48B0-B97E-43421F147E28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083154-B3D2-4D3C-9243-766E911A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7D95B-1216-4D7A-8D5E-3087998B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E39F6-958D-4BD1-9D24-292962FF8091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0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8E9B5-5665-4811-B530-30325580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3E18-E0B6-4117-9D8F-38F1772B066C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55FB4B-9B22-4648-91AA-6DABAEC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5BADF-E039-484C-82B9-BDB51A59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E9AFA-5B57-4BEC-9AA6-0FFCE61A138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7419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A1906A-6B91-4904-A80B-985F31A5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F590-6F4F-4129-9353-EB15EC8448D3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182B23-F654-4083-B5F0-4C1E6078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9D9859-9A38-455A-AAAC-8A1B4345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907C4-E57F-42E0-888A-F51B6DFFD4A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1386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A058D5F-ADAB-447C-A8A7-CB71F785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3CBC-00BF-40C4-9E71-C9D1BF876F2A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5FDFF0-72A7-4F49-B133-2CAAE62F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0D3A12D-9702-4D83-8D32-A895F9D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516D1-F419-4160-A496-5906EBE05D6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679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BA97FD0-E16E-4606-BFB2-14398EE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B42A-8F71-4818-A773-18B9B445F572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9995930-EAEF-4640-ADCD-CA66D44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BAF6F37-68DB-480B-83F3-E1118F4D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CB9FF-D3AA-4011-B402-EED02A98CCED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9889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F9BC6FA-F9E1-4C08-9094-2F5C2485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6DE8F-8F97-4E7D-9B9A-6E3776F70D11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16AF237-E377-4A47-B4A4-E28D3CBE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62841B7-B800-4B33-9277-7ACE60AD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F9CA2-F486-42A0-9D02-AEC4A5BE1F40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33800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95AEE07-9340-4906-A3A3-D934F2E0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CA0B-F444-495C-BA69-58E0F3260FBA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8582811-634D-4092-9A79-3381FA2F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361536C4-17AC-4997-809E-48B15B17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CFAD0-9DD0-4B17-BBF6-99DF1C05026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5441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A3913A8-0393-4247-92A4-34290FBD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9734-D452-4009-B101-F9CC258FF35A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0B7EAF-3EA5-4637-9F36-216BFB29D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B8590D-9004-4EF2-B99D-4E34D21A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FD3F7-80EB-40AD-B123-D86256FD5CA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1465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DF21D84-DC43-42AE-8EEE-FCF57121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A67CF-4978-440D-A18A-704A96B310AC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DA1FDEE-89C7-4938-A2A3-9BB98303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6DD8F80-870C-4A7F-9463-FC2E0D1C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94CB0-FECA-4FF8-A914-48DB823E719B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94515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A21AF2BB-8161-46CF-94A0-A641ED254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AT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EBC149F-75D8-4F07-B95A-61236B447A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AT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FB6C3-6D64-49F2-82A0-AB2861F8C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076F38-B6CC-4A65-98E2-A17A34DC2E31}" type="datetimeFigureOut">
              <a:rPr lang="de-AT"/>
              <a:pPr>
                <a:defRPr/>
              </a:pPr>
              <a:t>31.05.2023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61343E-AE29-4864-9AD1-45133BA0B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A4C28-3067-42EB-9187-9A5232EA1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7A21B43-A044-4C49-8318-91D81F206A22}" type="slidenum">
              <a:rPr lang="de-AT" altLang="de-DE"/>
              <a:pPr/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hteck 3">
            <a:extLst>
              <a:ext uri="{FF2B5EF4-FFF2-40B4-BE49-F238E27FC236}">
                <a16:creationId xmlns:a16="http://schemas.microsoft.com/office/drawing/2014/main" id="{1EC213D4-622C-447B-8367-9AA5E337F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923678"/>
            <a:ext cx="84978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Trade Gothic LT Std" panose="020B0503020502020204" pitchFamily="34" charset="0"/>
              </a:rPr>
              <a:t>Declaration of conflict of interest</a:t>
            </a:r>
            <a:endParaRPr lang="en-US" altLang="de-DE" sz="2000" dirty="0">
              <a:latin typeface="Trade Gothic LT Std" panose="020B0503020502020204" pitchFamily="34" charset="0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E18FD50-8216-4DBE-BFC7-5A0BDA1DC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13360"/>
              </p:ext>
            </p:extLst>
          </p:nvPr>
        </p:nvGraphicFramePr>
        <p:xfrm>
          <a:off x="251172" y="2418666"/>
          <a:ext cx="8641655" cy="245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035">
                <a:tc>
                  <a:txBody>
                    <a:bodyPr/>
                    <a:lstStyle/>
                    <a:p>
                      <a:r>
                        <a:rPr lang="de-AT" sz="1400" dirty="0"/>
                        <a:t>Type of </a:t>
                      </a:r>
                      <a:r>
                        <a:rPr lang="de-AT" sz="1400" dirty="0" err="1"/>
                        <a:t>affiliation</a:t>
                      </a:r>
                      <a:r>
                        <a:rPr lang="de-AT" sz="1400" dirty="0"/>
                        <a:t> / </a:t>
                      </a:r>
                      <a:r>
                        <a:rPr lang="de-AT" sz="1400" dirty="0" err="1"/>
                        <a:t>financial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interest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Employment full time / part time: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9">
                <a:tc>
                  <a:txBody>
                    <a:bodyPr/>
                    <a:lstStyle/>
                    <a:p>
                      <a:r>
                        <a:rPr lang="en-US" sz="1400" dirty="0"/>
                        <a:t>Receipt of grants/research supports: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Receipt of honoraria or consultation fees: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Participation in a company sponsored speaker’s bureau: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Stock shareholder: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/>
                        <a:t>Spouse/partner: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Other support (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</a:rPr>
                        <a:t>please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</a:rPr>
                        <a:t>specify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):</a:t>
                      </a:r>
                      <a:endParaRPr lang="de-AT" sz="1400" kern="1200" dirty="0">
                        <a:solidFill>
                          <a:schemeClr val="dk1"/>
                        </a:solidFill>
                        <a:latin typeface="Trade Gothic LT Std" panose="020B0503020502020204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927348862"/>
                  </a:ext>
                </a:extLst>
              </a:tr>
            </a:tbl>
          </a:graphicData>
        </a:graphic>
      </p:graphicFrame>
      <p:pic>
        <p:nvPicPr>
          <p:cNvPr id="3" name="Grafik 2" descr="Ein Bild, das Text, Electric Blue (Farbe), Screenshot, Majorelle Blue enthält.&#10;&#10;Automatisch generierte Beschreibung">
            <a:extLst>
              <a:ext uri="{FF2B5EF4-FFF2-40B4-BE49-F238E27FC236}">
                <a16:creationId xmlns:a16="http://schemas.microsoft.com/office/drawing/2014/main" id="{E877279C-F035-3718-C549-5839AABE0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Trade Gothic LT Std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Lydia Schnedl</cp:lastModifiedBy>
  <cp:revision>19</cp:revision>
  <dcterms:created xsi:type="dcterms:W3CDTF">2014-03-15T16:01:20Z</dcterms:created>
  <dcterms:modified xsi:type="dcterms:W3CDTF">2023-05-31T09:48:17Z</dcterms:modified>
</cp:coreProperties>
</file>