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C5E8E9"/>
    <a:srgbClr val="55B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9A2CE3-225A-495F-AA5E-066039B1F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80055-0361-484E-850E-72F7236CAF65}" type="datetimeFigureOut">
              <a:rPr lang="de-AT"/>
              <a:pPr>
                <a:defRPr/>
              </a:pPr>
              <a:t>09.07.2021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1D4C9F-3985-4100-AB87-9B307286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8D1412-3BE2-41DB-AFAB-D0D296256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9A2A07-B329-4A81-ACC4-414AF2CE9662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0963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D75A82-48B4-4E0D-84C0-A0A76D20B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6331B-8851-41CF-B3BD-B678E16A46A7}" type="datetimeFigureOut">
              <a:rPr lang="de-AT"/>
              <a:pPr>
                <a:defRPr/>
              </a:pPr>
              <a:t>09.07.2021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9F708E-22E9-43DE-A08C-1D83E33DA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290657-D9F0-4B1C-A075-07A35355A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396CA-D2D8-45D3-8104-CB412CF4F683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9367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1C6B01-06A6-457C-B2C3-FAAEA162B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EB268-9C65-48B0-B97E-43421F147E28}" type="datetimeFigureOut">
              <a:rPr lang="de-AT"/>
              <a:pPr>
                <a:defRPr/>
              </a:pPr>
              <a:t>09.07.2021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083154-B3D2-4D3C-9243-766E911A4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37D95B-1216-4D7A-8D5E-3087998B5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E39F6-958D-4BD1-9D24-292962FF8091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706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8E9B5-5665-4811-B530-303255809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E3E18-E0B6-4117-9D8F-38F1772B066C}" type="datetimeFigureOut">
              <a:rPr lang="de-AT"/>
              <a:pPr>
                <a:defRPr/>
              </a:pPr>
              <a:t>09.07.2021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55FB4B-9B22-4648-91AA-6DABAEC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5BADF-E039-484C-82B9-BDB51A593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E9AFA-5B57-4BEC-9AA6-0FFCE61A1389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77419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A1906A-6B91-4904-A80B-985F31A50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4F590-6F4F-4129-9353-EB15EC8448D3}" type="datetimeFigureOut">
              <a:rPr lang="de-AT"/>
              <a:pPr>
                <a:defRPr/>
              </a:pPr>
              <a:t>09.07.2021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182B23-F654-4083-B5F0-4C1E6078B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9D9859-9A38-455A-AAAC-8A1B43456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907C4-E57F-42E0-888A-F51B6DFFD4AF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81386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A058D5F-ADAB-447C-A8A7-CB71F785E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33CBC-00BF-40C4-9E71-C9D1BF876F2A}" type="datetimeFigureOut">
              <a:rPr lang="de-AT"/>
              <a:pPr>
                <a:defRPr/>
              </a:pPr>
              <a:t>09.07.2021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5FDFF0-72A7-4F49-B133-2CAAE62F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0D3A12D-9702-4D83-8D32-A895F9DC0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516D1-F419-4160-A496-5906EBE05D69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06798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BA97FD0-E16E-4606-BFB2-14398EEA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0B42A-8F71-4818-A773-18B9B445F572}" type="datetimeFigureOut">
              <a:rPr lang="de-AT"/>
              <a:pPr>
                <a:defRPr/>
              </a:pPr>
              <a:t>09.07.2021</a:t>
            </a:fld>
            <a:endParaRPr lang="de-AT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9995930-EAEF-4640-ADCD-CA66D4440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BBAF6F37-68DB-480B-83F3-E1118F4DC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CB9FF-D3AA-4011-B402-EED02A98CCED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98893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F9BC6FA-F9E1-4C08-9094-2F5C24850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6DE8F-8F97-4E7D-9B9A-6E3776F70D11}" type="datetimeFigureOut">
              <a:rPr lang="de-AT"/>
              <a:pPr>
                <a:defRPr/>
              </a:pPr>
              <a:t>09.07.2021</a:t>
            </a:fld>
            <a:endParaRPr lang="de-AT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16AF237-E377-4A47-B4A4-E28D3CBE9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562841B7-B800-4B33-9277-7ACE60ADA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F9CA2-F486-42A0-9D02-AEC4A5BE1F40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33800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295AEE07-9340-4906-A3A3-D934F2E04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7CA0B-F444-495C-BA69-58E0F3260FBA}" type="datetimeFigureOut">
              <a:rPr lang="de-AT"/>
              <a:pPr>
                <a:defRPr/>
              </a:pPr>
              <a:t>09.07.2021</a:t>
            </a:fld>
            <a:endParaRPr lang="de-AT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88582811-634D-4092-9A79-3381FA2F4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361536C4-17AC-4997-809E-48B15B17B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CFAD0-9DD0-4B17-BBF6-99DF1C05026F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95441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A3913A8-0393-4247-92A4-34290FBD5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9734-D452-4009-B101-F9CC258FF35A}" type="datetimeFigureOut">
              <a:rPr lang="de-AT"/>
              <a:pPr>
                <a:defRPr/>
              </a:pPr>
              <a:t>09.07.2021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50B7EAF-3EA5-4637-9F36-216BFB29D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6B8590D-9004-4EF2-B99D-4E34D21AA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FD3F7-80EB-40AD-B123-D86256FD5CA7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91465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DF21D84-DC43-42AE-8EEE-FCF571219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A67CF-4978-440D-A18A-704A96B310AC}" type="datetimeFigureOut">
              <a:rPr lang="de-AT"/>
              <a:pPr>
                <a:defRPr/>
              </a:pPr>
              <a:t>09.07.2021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DA1FDEE-89C7-4938-A2A3-9BB98303F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6DD8F80-870C-4A7F-9463-FC2E0D1C1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94CB0-FECA-4FF8-A914-48DB823E719B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94515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A21AF2BB-8161-46CF-94A0-A641ED2545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  <a:endParaRPr lang="de-AT" altLang="de-DE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8EBC149F-75D8-4F07-B95A-61236B447A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de-AT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5FB6C3-6D64-49F2-82A0-AB2861F8C0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076F38-B6CC-4A65-98E2-A17A34DC2E31}" type="datetimeFigureOut">
              <a:rPr lang="de-AT"/>
              <a:pPr>
                <a:defRPr/>
              </a:pPr>
              <a:t>09.07.2021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61343E-AE29-4864-9AD1-45133BA0BB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EA4C28-3067-42EB-9187-9A5232EA1A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7A21B43-A044-4C49-8318-91D81F206A22}" type="slidenum">
              <a:rPr lang="de-AT" altLang="de-DE"/>
              <a:pPr/>
              <a:t>‹Nr.›</a:t>
            </a:fld>
            <a:endParaRPr lang="de-AT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hteck 3">
            <a:extLst>
              <a:ext uri="{FF2B5EF4-FFF2-40B4-BE49-F238E27FC236}">
                <a16:creationId xmlns:a16="http://schemas.microsoft.com/office/drawing/2014/main" id="{1EC213D4-622C-447B-8367-9AA5E337F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139702"/>
            <a:ext cx="84978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Trade Gothic LT Std" panose="020B0503020502020204" pitchFamily="34" charset="0"/>
              </a:rPr>
              <a:t>Declaration of conflict of interest</a:t>
            </a:r>
            <a:endParaRPr lang="en-US" altLang="de-DE" sz="2000" dirty="0">
              <a:latin typeface="Trade Gothic LT Std" panose="020B0503020502020204" pitchFamily="34" charset="0"/>
            </a:endParaRP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EE18FD50-8216-4DBE-BFC7-5A0BDA1DC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375382"/>
              </p:ext>
            </p:extLst>
          </p:nvPr>
        </p:nvGraphicFramePr>
        <p:xfrm>
          <a:off x="250825" y="2571750"/>
          <a:ext cx="8426450" cy="2457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5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1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035"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Type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of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affiliation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 /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financial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interest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</a:t>
                      </a:r>
                    </a:p>
                  </a:txBody>
                  <a:tcPr marL="91441" marR="91441" marT="34296" marB="34296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rade Gothic LT Std" panose="020B0503020502020204" pitchFamily="34" charset="0"/>
                        </a:rPr>
                        <a:t>Employment full time / part time: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63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rade Gothic LT Std" panose="020B0503020502020204" pitchFamily="34" charset="0"/>
                        </a:rPr>
                        <a:t>Receipt of grants/research supports: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rade Gothic LT Std" panose="020B0503020502020204" pitchFamily="34" charset="0"/>
                        </a:rPr>
                        <a:t>Receipt of honoraria or consultation fees: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rade Gothic LT Std" panose="020B0503020502020204" pitchFamily="34" charset="0"/>
                        </a:rPr>
                        <a:t>Participation in a company sponsored speaker’s bureau: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6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rade Gothic LT Std" panose="020B0503020502020204" pitchFamily="34" charset="0"/>
                        </a:rPr>
                        <a:t>Stock shareholder: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>
                          <a:latin typeface="Trade Gothic LT Std" panose="020B0503020502020204" pitchFamily="34" charset="0"/>
                        </a:rPr>
                        <a:t>Spouse/partner: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kern="1200" dirty="0">
                          <a:solidFill>
                            <a:schemeClr val="dk1"/>
                          </a:solidFill>
                          <a:latin typeface="Trade Gothic LT Std" panose="020B0503020502020204" pitchFamily="34" charset="0"/>
                          <a:ea typeface="+mn-ea"/>
                          <a:cs typeface="+mn-cs"/>
                        </a:rPr>
                        <a:t>Other support (</a:t>
                      </a:r>
                      <a:r>
                        <a:rPr lang="de-AT" sz="1400" kern="1200" dirty="0" err="1">
                          <a:solidFill>
                            <a:schemeClr val="dk1"/>
                          </a:solidFill>
                          <a:latin typeface="Trade Gothic LT Std" panose="020B0503020502020204" pitchFamily="34" charset="0"/>
                          <a:ea typeface="+mn-ea"/>
                          <a:cs typeface="+mn-cs"/>
                        </a:rPr>
                        <a:t>please</a:t>
                      </a:r>
                      <a:r>
                        <a:rPr lang="de-AT" sz="1400" kern="1200" dirty="0">
                          <a:solidFill>
                            <a:schemeClr val="dk1"/>
                          </a:solidFill>
                          <a:latin typeface="Trade Gothic LT Std" panose="020B05030205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400" kern="1200" dirty="0" err="1">
                          <a:solidFill>
                            <a:schemeClr val="dk1"/>
                          </a:solidFill>
                          <a:latin typeface="Trade Gothic LT Std" panose="020B0503020502020204" pitchFamily="34" charset="0"/>
                          <a:ea typeface="+mn-ea"/>
                          <a:cs typeface="+mn-cs"/>
                        </a:rPr>
                        <a:t>specify</a:t>
                      </a:r>
                      <a:r>
                        <a:rPr lang="de-AT" sz="1400" kern="1200" dirty="0">
                          <a:solidFill>
                            <a:schemeClr val="dk1"/>
                          </a:solidFill>
                          <a:latin typeface="Trade Gothic LT Std" panose="020B0503020502020204" pitchFamily="34" charset="0"/>
                          <a:ea typeface="+mn-ea"/>
                          <a:cs typeface="+mn-cs"/>
                        </a:rPr>
                        <a:t>):</a:t>
                      </a:r>
                    </a:p>
                  </a:txBody>
                  <a:tcPr marL="91441" marR="91441" marT="34296" marB="34296" anchor="ctr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348862"/>
                  </a:ext>
                </a:extLst>
              </a:tr>
            </a:tbl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149F724A-A268-47C7-8A2D-1794579787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538"/>
            <a:ext cx="9144000" cy="21665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Bildschirmpräsentation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Trade Gothic LT Std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Mirjam Uebelhör</dc:creator>
  <cp:lastModifiedBy>wma211</cp:lastModifiedBy>
  <cp:revision>18</cp:revision>
  <dcterms:created xsi:type="dcterms:W3CDTF">2014-03-15T16:01:20Z</dcterms:created>
  <dcterms:modified xsi:type="dcterms:W3CDTF">2021-07-09T17:51:57Z</dcterms:modified>
</cp:coreProperties>
</file>